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62" r:id="rId9"/>
    <p:sldId id="27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B22B7E4-C64B-4EF5-82DB-AAC4F085D90C}">
          <p14:sldIdLst>
            <p14:sldId id="256"/>
            <p14:sldId id="257"/>
            <p14:sldId id="273"/>
            <p14:sldId id="274"/>
            <p14:sldId id="275"/>
            <p14:sldId id="276"/>
            <p14:sldId id="277"/>
            <p14:sldId id="262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758" y="-5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BDAC9-633C-4BB6-B9AE-CF274BE27A92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CB40E-57AF-46E6-BDDB-251F00DC6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519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5CA5935-A05A-40DB-8631-834475B56BF6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F1022F-9614-4846-B9C0-D473EF6DBF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3242" y="1916832"/>
            <a:ext cx="7915182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lnSpc>
                <a:spcPct val="200000"/>
              </a:lnSpc>
            </a:pPr>
            <a:r>
              <a:rPr lang="ru-RU" sz="3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Анализ итогов республиканской  олимпиады «Путь к олимпу» </a:t>
            </a:r>
            <a:endParaRPr lang="ru-RU" sz="3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178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-4838"/>
            <a:ext cx="906919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олимпиад, предметов в которых участвовали обучающиеся НМР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835864"/>
              </p:ext>
            </p:extLst>
          </p:nvPr>
        </p:nvGraphicFramePr>
        <p:xfrm>
          <a:off x="251519" y="908720"/>
          <a:ext cx="8496946" cy="4464494"/>
        </p:xfrm>
        <a:graphic>
          <a:graphicData uri="http://schemas.openxmlformats.org/drawingml/2006/table">
            <a:tbl>
              <a:tblPr firstRow="1" firstCol="1" bandRow="1"/>
              <a:tblGrid>
                <a:gridCol w="1330848"/>
                <a:gridCol w="4645817"/>
                <a:gridCol w="2520281"/>
              </a:tblGrid>
              <a:tr h="711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90" marR="236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Олимпиады 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90" marR="236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90" marR="236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017">
                <a:tc>
                  <a:txBody>
                    <a:bodyPr/>
                    <a:lstStyle/>
                    <a:p>
                      <a:pPr indent="5403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90" marR="236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Математика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363">
                <a:tc>
                  <a:txBody>
                    <a:bodyPr/>
                    <a:lstStyle/>
                    <a:p>
                      <a:pPr indent="5403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90" marR="236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017">
                <a:tc>
                  <a:txBody>
                    <a:bodyPr/>
                    <a:lstStyle/>
                    <a:p>
                      <a:pPr indent="5403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90" marR="236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017">
                <a:tc>
                  <a:txBody>
                    <a:bodyPr/>
                    <a:lstStyle/>
                    <a:p>
                      <a:pPr indent="5403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90" marR="236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Английский язык 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063">
                <a:tc>
                  <a:txBody>
                    <a:bodyPr/>
                    <a:lstStyle/>
                    <a:p>
                      <a:pPr indent="5403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690" marR="236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-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00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82"/>
            <a:ext cx="7920880" cy="673814"/>
          </a:xfrm>
        </p:spPr>
        <p:txBody>
          <a:bodyPr/>
          <a:lstStyle/>
          <a:p>
            <a:pPr algn="ctr"/>
            <a:r>
              <a:rPr lang="ru-RU" dirty="0" smtClean="0"/>
              <a:t>Математика 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218068"/>
              </p:ext>
            </p:extLst>
          </p:nvPr>
        </p:nvGraphicFramePr>
        <p:xfrm>
          <a:off x="395536" y="764705"/>
          <a:ext cx="8036005" cy="5483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995"/>
                <a:gridCol w="2389301"/>
                <a:gridCol w="2537305"/>
                <a:gridCol w="1130783"/>
                <a:gridCol w="1703621"/>
              </a:tblGrid>
              <a:tr h="4122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Школы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Участники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Класс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Статус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8707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№1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Хорошев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Родислав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7858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Галяутдинов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Ислам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7858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Шафиков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Тимур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745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СОШ 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Закиров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Ислам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Ново-Иглайкинская</a:t>
                      </a:r>
                      <a:endParaRPr lang="ru-RU" sz="2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Хайруллин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Муса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Участник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7858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Ново-Иглайкинская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Валитов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Ислан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Участник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360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82"/>
            <a:ext cx="7920880" cy="673814"/>
          </a:xfrm>
        </p:spPr>
        <p:txBody>
          <a:bodyPr/>
          <a:lstStyle/>
          <a:p>
            <a:pPr algn="ctr"/>
            <a:r>
              <a:rPr lang="ru-RU" dirty="0" smtClean="0"/>
              <a:t>Физика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273808"/>
              </p:ext>
            </p:extLst>
          </p:nvPr>
        </p:nvGraphicFramePr>
        <p:xfrm>
          <a:off x="395536" y="835458"/>
          <a:ext cx="8280920" cy="5079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635"/>
                <a:gridCol w="2048763"/>
                <a:gridCol w="1980174"/>
                <a:gridCol w="1980174"/>
                <a:gridCol w="1980174"/>
              </a:tblGrid>
              <a:tr h="589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Школы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Участники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Класс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708121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Нурлатская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гимназия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Юсупов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Инсаф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1178554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Закиров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Ислам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1096028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Нурлатская гимназия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Морозов Олег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Участник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589277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Галаутдинов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Ислам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589277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Хадеев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Нияз</a:t>
                      </a:r>
                      <a:endParaRPr lang="ru-RU" sz="2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901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82"/>
            <a:ext cx="7920880" cy="673814"/>
          </a:xfrm>
        </p:spPr>
        <p:txBody>
          <a:bodyPr/>
          <a:lstStyle/>
          <a:p>
            <a:pPr algn="ctr"/>
            <a:r>
              <a:rPr lang="ru-RU" dirty="0" smtClean="0"/>
              <a:t>Химия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174827"/>
              </p:ext>
            </p:extLst>
          </p:nvPr>
        </p:nvGraphicFramePr>
        <p:xfrm>
          <a:off x="467544" y="1196752"/>
          <a:ext cx="8280921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635"/>
                <a:gridCol w="2048764"/>
                <a:gridCol w="1980174"/>
                <a:gridCol w="1980174"/>
                <a:gridCol w="1980174"/>
              </a:tblGrid>
              <a:tr h="3198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Школы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Участники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Статус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53148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№4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Участник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91601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СОШ №9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Участник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91601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№2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Участник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91601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№2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Участник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495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82"/>
            <a:ext cx="7920880" cy="673814"/>
          </a:xfrm>
        </p:spPr>
        <p:txBody>
          <a:bodyPr/>
          <a:lstStyle/>
          <a:p>
            <a:pPr algn="ctr"/>
            <a:r>
              <a:rPr lang="ru-RU" dirty="0" smtClean="0"/>
              <a:t>Английский язык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317839"/>
              </p:ext>
            </p:extLst>
          </p:nvPr>
        </p:nvGraphicFramePr>
        <p:xfrm>
          <a:off x="467544" y="741832"/>
          <a:ext cx="8208912" cy="5892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099"/>
                <a:gridCol w="1943149"/>
                <a:gridCol w="2520280"/>
                <a:gridCol w="1656184"/>
                <a:gridCol w="1800200"/>
              </a:tblGrid>
              <a:tr h="7003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Школы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Участники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Класс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Статус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87552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Нурлатская гимназия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Шагидуллина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Лилия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участник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№1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Петрова Ирина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773621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№9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Шарифуллина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Иделя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902557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Нурлатская гимназия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Миронова Полина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902557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Нурлатская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гимназия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Школьникова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Вероника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105849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СОШ</a:t>
                      </a:r>
                      <a:r>
                        <a:rPr lang="ru-RU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№2 </a:t>
                      </a:r>
                      <a:endParaRPr lang="ru-RU" sz="2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Низамутдинова</a:t>
                      </a: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Элина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Призер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550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82"/>
            <a:ext cx="7920880" cy="673814"/>
          </a:xfrm>
        </p:spPr>
        <p:txBody>
          <a:bodyPr/>
          <a:lstStyle/>
          <a:p>
            <a:pPr algn="ctr"/>
            <a:r>
              <a:rPr lang="ru-RU" sz="3500" dirty="0" smtClean="0"/>
              <a:t>Общее количество призеров «Путь к олимпу» </a:t>
            </a:r>
            <a:endParaRPr lang="ru-RU" sz="35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314649"/>
              </p:ext>
            </p:extLst>
          </p:nvPr>
        </p:nvGraphicFramePr>
        <p:xfrm>
          <a:off x="395536" y="1124744"/>
          <a:ext cx="8256880" cy="56099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067"/>
                <a:gridCol w="2615261"/>
                <a:gridCol w="1776160"/>
                <a:gridCol w="1565437"/>
                <a:gridCol w="1962955"/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Школы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Кол-во участников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Кол-во призеров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Эффективность  %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47052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№1</a:t>
                      </a:r>
                      <a:r>
                        <a:rPr lang="ru-RU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45032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№2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71,5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502128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 №4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40992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№9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461728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Нурлатская</a:t>
                      </a: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гимназия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441528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Ново- </a:t>
                      </a:r>
                      <a:r>
                        <a:rPr lang="ru-RU" dirty="0" err="1" smtClean="0"/>
                        <a:t>Иглайкинская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2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0</a:t>
                      </a:r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0</a:t>
                      </a:r>
                      <a:endParaRPr lang="ru-RU" dirty="0"/>
                    </a:p>
                  </a:txBody>
                  <a:tcPr marL="67727" marR="67727" marT="0" marB="0" anchor="ctr"/>
                </a:tc>
              </a:tr>
              <a:tr h="4933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545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ИТОГО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61,9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916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7727" marR="6772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472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260648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Обучающиеся- дважды призеры </a:t>
            </a:r>
            <a:endParaRPr lang="ru-RU" sz="28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092347"/>
              </p:ext>
            </p:extLst>
          </p:nvPr>
        </p:nvGraphicFramePr>
        <p:xfrm>
          <a:off x="395536" y="1124743"/>
          <a:ext cx="8280921" cy="49257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6224"/>
                <a:gridCol w="3528392"/>
                <a:gridCol w="2736305"/>
              </a:tblGrid>
              <a:tr h="1101512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Школа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Фамилия</a:t>
                      </a: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Имя</a:t>
                      </a:r>
                      <a:r>
                        <a:rPr lang="ru-RU" sz="2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Предметы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141728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СОШ №9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</a:rPr>
                        <a:t>Закиров</a:t>
                      </a:r>
                      <a:r>
                        <a:rPr lang="ru-RU" sz="2400" dirty="0" smtClean="0">
                          <a:effectLst/>
                        </a:rPr>
                        <a:t> Ислам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  физика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  <a:tr h="20454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</a:rPr>
                        <a:t> СОШ №2</a:t>
                      </a:r>
                      <a:endParaRPr lang="ru-RU" sz="2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  </a:t>
                      </a:r>
                      <a:r>
                        <a:rPr lang="ru-RU" sz="2400" dirty="0" err="1" smtClean="0">
                          <a:effectLst/>
                        </a:rPr>
                        <a:t>Галяутдинов</a:t>
                      </a:r>
                      <a:r>
                        <a:rPr lang="ru-RU" sz="2400" dirty="0" smtClean="0">
                          <a:effectLst/>
                        </a:rPr>
                        <a:t> Ислам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Физика</a:t>
                      </a: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Математика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27" marR="6772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48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07704" y="0"/>
            <a:ext cx="59906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Учителя, подготовившие победителей и призеров </a:t>
            </a:r>
            <a:endParaRPr lang="ru-RU" sz="20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11560" y="836712"/>
          <a:ext cx="8208910" cy="5328596"/>
        </p:xfrm>
        <a:graphic>
          <a:graphicData uri="http://schemas.openxmlformats.org/drawingml/2006/table">
            <a:tbl>
              <a:tblPr/>
              <a:tblGrid>
                <a:gridCol w="2672731"/>
                <a:gridCol w="1672842"/>
                <a:gridCol w="2173241"/>
                <a:gridCol w="1690096"/>
              </a:tblGrid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ФИО учителя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категория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Атауллина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Н.Т.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СОШ 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Габбазова С.Г.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СОШ 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Нургатина Г.И.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СОШ2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Аюпова З.С.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СОШ9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Мазилкина Л.П.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гимназия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Максимова Л.А.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СОШ9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Камалетдинова Г.Р.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СОШ 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высшая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Абрамова А.П.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гимназия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англ.язык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высшая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Емукова А.А.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СОШ2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англ.язык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Абзяппарова А.И.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СОШ1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англ.язык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Хусаинова Э.И.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гимназия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англ.язык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СЗД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Рафикова М.Л.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СОШ 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англ.язык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91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586</TotalTime>
  <Words>399</Words>
  <Application>Microsoft Office PowerPoint</Application>
  <PresentationFormat>Экран (4:3)</PresentationFormat>
  <Paragraphs>251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Математика  </vt:lpstr>
      <vt:lpstr>Физика </vt:lpstr>
      <vt:lpstr>Химия</vt:lpstr>
      <vt:lpstr>Английский язык</vt:lpstr>
      <vt:lpstr>Общее количество призеров «Путь к олимпу» 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Ilsiya</dc:creator>
  <cp:lastModifiedBy>imc</cp:lastModifiedBy>
  <cp:revision>60</cp:revision>
  <cp:lastPrinted>2017-03-28T10:58:53Z</cp:lastPrinted>
  <dcterms:created xsi:type="dcterms:W3CDTF">2017-02-28T10:39:21Z</dcterms:created>
  <dcterms:modified xsi:type="dcterms:W3CDTF">2021-01-21T12:57:50Z</dcterms:modified>
</cp:coreProperties>
</file>